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7" r:id="rId4"/>
    <p:sldId id="280" r:id="rId5"/>
    <p:sldId id="282" r:id="rId6"/>
    <p:sldId id="283" r:id="rId7"/>
    <p:sldId id="284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4660"/>
  </p:normalViewPr>
  <p:slideViewPr>
    <p:cSldViewPr>
      <p:cViewPr varScale="1">
        <p:scale>
          <a:sx n="76" d="100"/>
          <a:sy n="76" d="100"/>
        </p:scale>
        <p:origin x="-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8623-7DB6-4AFD-BC8D-7D200F5802DB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85D5-EF49-4069-A3D7-62CAC925C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7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3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89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8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9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45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37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8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3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3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06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1741-5FF6-45D7-8B4B-9793C64F6292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B83A-48FA-4A91-8AFA-10CB0C752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0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Präsentation, Teil 2-</a:t>
            </a:r>
            <a:r>
              <a:rPr lang="de-DE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de-DE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de-DE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Projekte von </a:t>
            </a:r>
            <a:r>
              <a:rPr lang="de-DE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de-DE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issio</a:t>
            </a:r>
            <a:r>
              <a:rPr lang="de-DE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München</a:t>
            </a:r>
            <a:endParaRPr lang="de-DE" sz="3200" dirty="0">
              <a:solidFill>
                <a:schemeClr val="tx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256784" cy="2040632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Infos und Eindrücke über eine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Delegationsreise im Februar 2017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anlässlich der bundesweiten Eröffnung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 Weltmissionssonntages am 22.10.2017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Landsberg am Lech  </a:t>
            </a:r>
          </a:p>
          <a:p>
            <a:endParaRPr lang="de-D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5" y="5805264"/>
            <a:ext cx="46929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</a:t>
            </a:r>
          </a:p>
          <a:p>
            <a:r>
              <a:rPr lang="de-DE" b="1" dirty="0"/>
              <a:t> </a:t>
            </a:r>
            <a:r>
              <a:rPr lang="de-DE" b="1" dirty="0" smtClean="0"/>
              <a:t>erstellt von Gisela Streicher,</a:t>
            </a:r>
          </a:p>
          <a:p>
            <a:r>
              <a:rPr lang="de-DE" sz="1000" dirty="0"/>
              <a:t> </a:t>
            </a:r>
            <a:r>
              <a:rPr lang="de-DE" sz="1000" dirty="0" smtClean="0"/>
              <a:t> </a:t>
            </a:r>
            <a:r>
              <a:rPr lang="de-DE" sz="1200" dirty="0" smtClean="0"/>
              <a:t>Teilnehmerin und Schulbeauftragte des </a:t>
            </a:r>
            <a:r>
              <a:rPr lang="de-DE" sz="1200" dirty="0" err="1" smtClean="0"/>
              <a:t>Dekanates</a:t>
            </a:r>
            <a:r>
              <a:rPr lang="de-DE" sz="1200" dirty="0" smtClean="0"/>
              <a:t> Landsberg am Lech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der Diözese Augsburg</a:t>
            </a:r>
            <a:endParaRPr lang="de-DE" sz="1200" dirty="0"/>
          </a:p>
        </p:txBody>
      </p:sp>
      <p:pic>
        <p:nvPicPr>
          <p:cNvPr id="3074" name="Picture 2" descr="C:\Users\Robert Streicher\Documents\Fotos\BurkinaFaso\P100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8809"/>
            <a:ext cx="4548910" cy="25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695" y="4010818"/>
            <a:ext cx="2976331" cy="22322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0265"/>
            <a:ext cx="3451821" cy="25888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051" y="644774"/>
            <a:ext cx="3744419" cy="28083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7" y="176721"/>
            <a:ext cx="4267303" cy="32004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7789" y="4010819"/>
            <a:ext cx="2976333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5901" y="157542"/>
            <a:ext cx="841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Von</a:t>
            </a:r>
            <a:r>
              <a:rPr lang="de-DE" sz="1600" b="1" dirty="0" smtClean="0">
                <a:solidFill>
                  <a:srgbClr val="0070C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missio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/>
              <a:t>München unterstütztes Projekt:</a:t>
            </a:r>
          </a:p>
          <a:p>
            <a:r>
              <a:rPr lang="de-DE" sz="1600" b="1" dirty="0" smtClean="0"/>
              <a:t>Grundsteinlegung eines neuen Mädchengymnasiums in </a:t>
            </a:r>
            <a:r>
              <a:rPr lang="de-DE" sz="1600" b="1" dirty="0" err="1" smtClean="0"/>
              <a:t>Fada</a:t>
            </a:r>
            <a:r>
              <a:rPr lang="de-DE" sz="1600" b="1" dirty="0" smtClean="0"/>
              <a:t> </a:t>
            </a:r>
            <a:r>
              <a:rPr lang="de-DE" sz="1600" dirty="0" smtClean="0"/>
              <a:t>mit </a:t>
            </a:r>
            <a:r>
              <a:rPr lang="de-DE" sz="1600" b="1" dirty="0" err="1" smtClean="0">
                <a:solidFill>
                  <a:srgbClr val="FF0000"/>
                </a:solidFill>
              </a:rPr>
              <a:t>missio</a:t>
            </a:r>
            <a:r>
              <a:rPr lang="de-DE" sz="1600" dirty="0" smtClean="0"/>
              <a:t>-Präsident </a:t>
            </a:r>
          </a:p>
          <a:p>
            <a:r>
              <a:rPr lang="de-DE" sz="1600" dirty="0"/>
              <a:t>v</a:t>
            </a:r>
            <a:r>
              <a:rPr lang="de-DE" sz="1600" dirty="0" smtClean="0"/>
              <a:t>on München, </a:t>
            </a:r>
            <a:r>
              <a:rPr lang="de-DE" sz="1600" dirty="0" err="1" smtClean="0"/>
              <a:t>Monsignore</a:t>
            </a:r>
            <a:r>
              <a:rPr lang="de-DE" sz="1600" dirty="0" smtClean="0"/>
              <a:t> Huber, und dem Diözesanbischof</a:t>
            </a: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63" y="1401149"/>
            <a:ext cx="3227850" cy="24208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928" y="1399572"/>
            <a:ext cx="3215232" cy="24114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70" y="4367769"/>
            <a:ext cx="3157934" cy="23684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57" y="4351431"/>
            <a:ext cx="3143487" cy="23576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919"/>
            <a:ext cx="3152113" cy="31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260648"/>
            <a:ext cx="8656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</a:t>
            </a:r>
            <a:r>
              <a:rPr lang="de-DE" b="1" dirty="0" err="1" smtClean="0">
                <a:solidFill>
                  <a:srgbClr val="FF0000"/>
                </a:solidFill>
              </a:rPr>
              <a:t>missio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München unterstütztes Projekt von </a:t>
            </a:r>
            <a:r>
              <a:rPr lang="de-DE" b="1" dirty="0" smtClean="0"/>
              <a:t>Sr. Yvonne </a:t>
            </a:r>
            <a:r>
              <a:rPr lang="de-DE" b="1" dirty="0" err="1" smtClean="0"/>
              <a:t>Bambara</a:t>
            </a:r>
            <a:r>
              <a:rPr lang="de-DE" b="1" dirty="0" smtClean="0"/>
              <a:t> </a:t>
            </a:r>
            <a:r>
              <a:rPr lang="de-DE" sz="1400" dirty="0" smtClean="0"/>
              <a:t>der „</a:t>
            </a:r>
            <a:r>
              <a:rPr lang="de-DE" sz="1400" dirty="0" err="1" smtClean="0"/>
              <a:t>Soeurs</a:t>
            </a:r>
            <a:r>
              <a:rPr lang="de-DE" sz="1400" dirty="0" smtClean="0"/>
              <a:t> du Bon Pasteur“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013" y="1101132"/>
            <a:ext cx="3312368" cy="255473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259" y="1178751"/>
            <a:ext cx="3312368" cy="24842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8747"/>
            <a:ext cx="3456384" cy="25922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0" y="4199585"/>
            <a:ext cx="3347483" cy="25106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5185" y="1173452"/>
            <a:ext cx="3269978" cy="24524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29126" y="4343982"/>
            <a:ext cx="1224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u="sng" dirty="0" smtClean="0"/>
              <a:t>o. li.: </a:t>
            </a:r>
            <a:r>
              <a:rPr lang="de-DE" sz="1400" dirty="0" smtClean="0"/>
              <a:t>Kirche d. Schwestern, </a:t>
            </a:r>
            <a:r>
              <a:rPr lang="de-DE" sz="1400" i="1" u="sng" dirty="0" smtClean="0"/>
              <a:t>o.re:</a:t>
            </a:r>
            <a:r>
              <a:rPr lang="de-DE" sz="1400" i="1" dirty="0" smtClean="0"/>
              <a:t> </a:t>
            </a:r>
            <a:r>
              <a:rPr lang="de-DE" sz="1400" dirty="0" smtClean="0"/>
              <a:t>Vorschule, </a:t>
            </a:r>
            <a:r>
              <a:rPr lang="de-DE" sz="1400" i="1" u="sng" dirty="0" smtClean="0"/>
              <a:t>u.li</a:t>
            </a:r>
            <a:r>
              <a:rPr lang="de-DE" sz="1400" dirty="0" smtClean="0"/>
              <a:t>: Sr. Hilaria in Kita</a:t>
            </a:r>
            <a:r>
              <a:rPr lang="de-DE" sz="1400" b="1" dirty="0" smtClean="0"/>
              <a:t>., </a:t>
            </a:r>
            <a:r>
              <a:rPr lang="de-DE" sz="1400" i="1" u="sng" dirty="0" smtClean="0"/>
              <a:t>u.re</a:t>
            </a:r>
            <a:r>
              <a:rPr lang="de-DE" sz="1400" i="1" dirty="0" smtClean="0"/>
              <a:t>: </a:t>
            </a:r>
            <a:r>
              <a:rPr lang="de-DE" sz="1400" dirty="0" smtClean="0"/>
              <a:t>Zentrum der „Sr. v. Guten Hirten“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793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366" y="3960066"/>
            <a:ext cx="3154662" cy="23659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3689" y="1053897"/>
            <a:ext cx="3312369" cy="24842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194" y="1035895"/>
            <a:ext cx="3360374" cy="25202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061" y="4414725"/>
            <a:ext cx="2677704" cy="20082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33975" y="116631"/>
            <a:ext cx="263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Bissap</a:t>
            </a:r>
            <a:r>
              <a:rPr lang="de-DE" sz="1400" dirty="0" smtClean="0"/>
              <a:t> (</a:t>
            </a:r>
            <a:r>
              <a:rPr lang="de-DE" sz="1400" dirty="0" err="1" smtClean="0"/>
              <a:t>Hisbiskusblütensirup</a:t>
            </a:r>
            <a:r>
              <a:rPr lang="de-DE" sz="1400" dirty="0" smtClean="0"/>
              <a:t>) zum Verkauf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76235" y="157044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Sr. Yvonne im Innenhof ihres Restaurants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44602" y="3257956"/>
            <a:ext cx="275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Schlafzimmer für Frauen in Not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894842" y="4365104"/>
            <a:ext cx="252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Sr. Yvonne auf der Dachterrasse </a:t>
            </a:r>
          </a:p>
          <a:p>
            <a:r>
              <a:rPr lang="de-DE" sz="1400" dirty="0" smtClean="0"/>
              <a:t>des Restaurants</a:t>
            </a:r>
            <a:endParaRPr lang="de-DE" sz="1400" dirty="0"/>
          </a:p>
        </p:txBody>
      </p:sp>
      <p:pic>
        <p:nvPicPr>
          <p:cNvPr id="12" name="Picture 2" descr="C:\Users\Robert Streicher\Documents\Fotos\BurkinaFaso\IMG_04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252" y="47667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1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20688"/>
            <a:ext cx="739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</a:t>
            </a:r>
            <a:r>
              <a:rPr lang="de-DE" b="1" dirty="0" err="1" smtClean="0">
                <a:solidFill>
                  <a:srgbClr val="FF0000"/>
                </a:solidFill>
              </a:rPr>
              <a:t>missio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München unterstütztes Projekt: </a:t>
            </a:r>
            <a:r>
              <a:rPr lang="de-DE" b="1" dirty="0" err="1" smtClean="0"/>
              <a:t>Katechistenzentrum</a:t>
            </a:r>
            <a:r>
              <a:rPr lang="de-DE" b="1" dirty="0" smtClean="0"/>
              <a:t> in </a:t>
            </a:r>
            <a:r>
              <a:rPr lang="de-DE" b="1" dirty="0" err="1" smtClean="0"/>
              <a:t>Imasgo</a:t>
            </a:r>
            <a:r>
              <a:rPr lang="de-DE" b="1" dirty="0" smtClean="0"/>
              <a:t>: </a:t>
            </a: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16553"/>
            <a:ext cx="4320479" cy="32403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1890"/>
            <a:ext cx="3707904" cy="20841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3182768"/>
            <a:ext cx="1910543" cy="33989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67" y="3377216"/>
            <a:ext cx="1792284" cy="31885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09929"/>
            <a:ext cx="4041741" cy="22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" y="476672"/>
            <a:ext cx="4700106" cy="26418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" y="3212976"/>
            <a:ext cx="1846462" cy="32849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39" y="3212976"/>
            <a:ext cx="5513040" cy="30988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05" y="764704"/>
            <a:ext cx="397132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88640"/>
            <a:ext cx="2372638" cy="42210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60648"/>
            <a:ext cx="2332163" cy="41490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2307080" cy="41044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15105"/>
            <a:ext cx="3833921" cy="21550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105"/>
            <a:ext cx="3738775" cy="21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033445" cy="36176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88" y="161256"/>
            <a:ext cx="2048837" cy="36450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6" y="260648"/>
            <a:ext cx="3722460" cy="20923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6" y="4653135"/>
            <a:ext cx="3636360" cy="20439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88" y="3850966"/>
            <a:ext cx="1581179" cy="28130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0556"/>
            <a:ext cx="1606300" cy="2857720"/>
          </a:xfrm>
          <a:prstGeom prst="rect">
            <a:avLst/>
          </a:prstGeom>
        </p:spPr>
      </p:pic>
      <p:pic>
        <p:nvPicPr>
          <p:cNvPr id="2050" name="Picture 2" descr="C:\Users\Robert Streicher\Documents\Fotos\BurkinaFaso\P10003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7" y="2469967"/>
            <a:ext cx="3672409" cy="20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1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96" y="548680"/>
            <a:ext cx="36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Gottesdienst in der Pfarrei </a:t>
            </a:r>
            <a:r>
              <a:rPr lang="de-DE" dirty="0" err="1" smtClean="0"/>
              <a:t>Mukassa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00913"/>
            <a:ext cx="3744416" cy="28083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0120"/>
            <a:ext cx="3851920" cy="28889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57192"/>
            <a:ext cx="3227851" cy="24208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4634" y="4508614"/>
            <a:ext cx="2365104" cy="17738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6" y="4129301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7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" y="569846"/>
            <a:ext cx="4523995" cy="33929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5" y="4149080"/>
            <a:ext cx="3456383" cy="25922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23051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Gottesdienst bei den Goldgräbern in </a:t>
            </a:r>
            <a:r>
              <a:rPr lang="de-DE" dirty="0" err="1" smtClean="0"/>
              <a:t>Pama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5" name="Grafik 4" descr="C:\Users\Robert Streicher\Documents\Fotos\BurkinaFaso\Burkina Faso Handy\IMG_16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14" y="599842"/>
            <a:ext cx="3450026" cy="290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Robert Streicher\Documents\Fotos\BurkinaFaso\Burkina Faso Handy\IMG_16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5256" y="3855161"/>
            <a:ext cx="2952331" cy="24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465651" y="23734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 </a:t>
            </a:r>
            <a:r>
              <a:rPr lang="de-DE" sz="1400" dirty="0" smtClean="0"/>
              <a:t>                    Unterkunft: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7610427" y="396284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</a:t>
            </a:r>
            <a:r>
              <a:rPr lang="de-DE" sz="1400" dirty="0" smtClean="0"/>
              <a:t>efundenes Goldstück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3734643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Bildschirmpräsentation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Präsentation, Teil 2- Projekte von missio München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Burkina Faso und Projekte von Missio München</dc:title>
  <dc:creator>Robert Streicher</dc:creator>
  <cp:lastModifiedBy>Robert Streicher</cp:lastModifiedBy>
  <cp:revision>89</cp:revision>
  <dcterms:created xsi:type="dcterms:W3CDTF">2017-06-16T19:07:25Z</dcterms:created>
  <dcterms:modified xsi:type="dcterms:W3CDTF">2017-09-20T14:10:29Z</dcterms:modified>
</cp:coreProperties>
</file>