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6"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E7E2C-2971-4814-A3B2-62DEE35DE983}" v="1" dt="2022-11-11T20:16:54.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1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ter Haschner" userId="589fac0d51d744d9" providerId="LiveId" clId="{44DE7E2C-2971-4814-A3B2-62DEE35DE983}"/>
    <pc:docChg chg="custSel modSld">
      <pc:chgData name="Dieter Haschner" userId="589fac0d51d744d9" providerId="LiveId" clId="{44DE7E2C-2971-4814-A3B2-62DEE35DE983}" dt="2022-11-11T20:17:05.519" v="5" actId="1076"/>
      <pc:docMkLst>
        <pc:docMk/>
      </pc:docMkLst>
      <pc:sldChg chg="addSp delSp modSp mod">
        <pc:chgData name="Dieter Haschner" userId="589fac0d51d744d9" providerId="LiveId" clId="{44DE7E2C-2971-4814-A3B2-62DEE35DE983}" dt="2022-11-11T20:17:05.519" v="5" actId="1076"/>
        <pc:sldMkLst>
          <pc:docMk/>
          <pc:sldMk cId="0" sldId="256"/>
        </pc:sldMkLst>
        <pc:picChg chg="del mod">
          <ac:chgData name="Dieter Haschner" userId="589fac0d51d744d9" providerId="LiveId" clId="{44DE7E2C-2971-4814-A3B2-62DEE35DE983}" dt="2022-11-11T20:16:43.971" v="1" actId="478"/>
          <ac:picMkLst>
            <pc:docMk/>
            <pc:sldMk cId="0" sldId="256"/>
            <ac:picMk id="6" creationId="{B5B2ADE1-DDF0-F138-61C4-C95660CFDEB8}"/>
          </ac:picMkLst>
        </pc:picChg>
        <pc:picChg chg="add mod">
          <ac:chgData name="Dieter Haschner" userId="589fac0d51d744d9" providerId="LiveId" clId="{44DE7E2C-2971-4814-A3B2-62DEE35DE983}" dt="2022-11-11T20:17:05.519" v="5" actId="1076"/>
          <ac:picMkLst>
            <pc:docMk/>
            <pc:sldMk cId="0" sldId="256"/>
            <ac:picMk id="7" creationId="{8F4C5BBC-AA7A-F0D6-A9FD-252A017F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312DABC-FA21-3F4C-1302-3C77939739C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3" name="Datumsplatzhalter 2">
            <a:extLst>
              <a:ext uri="{FF2B5EF4-FFF2-40B4-BE49-F238E27FC236}">
                <a16:creationId xmlns:a16="http://schemas.microsoft.com/office/drawing/2014/main" id="{E30412A6-94E4-B335-8AAC-7BACE9612BF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221F1E03-3F79-45CC-96B8-AB12ED7C119A}" type="datetime1">
              <a:rPr lang="de-DE"/>
              <a:pPr lvl="0"/>
              <a:t>11.11.2022</a:t>
            </a:fld>
            <a:endParaRPr lang="de-DE"/>
          </a:p>
        </p:txBody>
      </p:sp>
      <p:sp>
        <p:nvSpPr>
          <p:cNvPr id="4" name="Folienbildplatzhalter 3">
            <a:extLst>
              <a:ext uri="{FF2B5EF4-FFF2-40B4-BE49-F238E27FC236}">
                <a16:creationId xmlns:a16="http://schemas.microsoft.com/office/drawing/2014/main" id="{7F7C67FE-F011-5165-A9E2-06FCA73AD2D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izenplatzhalter 4">
            <a:extLst>
              <a:ext uri="{FF2B5EF4-FFF2-40B4-BE49-F238E27FC236}">
                <a16:creationId xmlns:a16="http://schemas.microsoft.com/office/drawing/2014/main" id="{676B9BD2-0EE1-7664-16D7-417C07C1DBC2}"/>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9CF18E1B-74FD-5D61-B1A7-D2922153407A}"/>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7" name="Foliennummernplatzhalter 6">
            <a:extLst>
              <a:ext uri="{FF2B5EF4-FFF2-40B4-BE49-F238E27FC236}">
                <a16:creationId xmlns:a16="http://schemas.microsoft.com/office/drawing/2014/main" id="{959C0150-970D-FE32-BE18-80B9AFF73D0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0851EDA9-FA89-413E-B5CF-35320DCFD147}" type="slidenum">
              <a:t>‹Nr.›</a:t>
            </a:fld>
            <a:endParaRPr lang="de-DE"/>
          </a:p>
        </p:txBody>
      </p:sp>
    </p:spTree>
    <p:extLst>
      <p:ext uri="{BB962C8B-B14F-4D97-AF65-F5344CB8AC3E}">
        <p14:creationId xmlns:p14="http://schemas.microsoft.com/office/powerpoint/2010/main" val="25070076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0B4354-5BC2-CF27-E05C-CEACE6F0C2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7E61F9-A713-3838-A3E2-143A4C54C1DE}"/>
              </a:ext>
            </a:extLst>
          </p:cNvPr>
          <p:cNvSpPr txBox="1">
            <a:spLocks noGrp="1"/>
          </p:cNvSpPr>
          <p:nvPr>
            <p:ph type="body" sz="quarter" idx="1"/>
          </p:nvPr>
        </p:nvSpPr>
        <p:spPr/>
        <p:txBody>
          <a:bodyPr/>
          <a:lstStyle/>
          <a:p>
            <a:pPr lvl="0"/>
            <a:r>
              <a:rPr lang="de-DE">
                <a:latin typeface="Calibri" pitchFamily="34"/>
                <a:cs typeface="Times New Roman" pitchFamily="18"/>
              </a:rPr>
              <a:t>Es waren einmal ein kleines WIR und ein großes WIR, die lebten unten am Fluss. Dort, wo der Rauch aufsteigt, neben dem großen Baum. Und sie hatten auch ein Boot.</a:t>
            </a:r>
          </a:p>
          <a:p>
            <a:pPr lvl="0"/>
            <a:endParaRPr lang="de-DE"/>
          </a:p>
        </p:txBody>
      </p:sp>
      <p:sp>
        <p:nvSpPr>
          <p:cNvPr id="4" name="Foliennummernplatzhalter 3">
            <a:extLst>
              <a:ext uri="{FF2B5EF4-FFF2-40B4-BE49-F238E27FC236}">
                <a16:creationId xmlns:a16="http://schemas.microsoft.com/office/drawing/2014/main" id="{318F30C8-2971-B43D-F31D-648F972DD8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7050D1-E598-42C8-A4A6-2AE9D74618BC}" type="slidenum">
              <a:t>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20B72E4-A321-51F9-4A10-555EC195C7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2CD8225-A7D9-9EBC-8510-1D033938952B}"/>
              </a:ext>
            </a:extLst>
          </p:cNvPr>
          <p:cNvSpPr txBox="1">
            <a:spLocks noGrp="1"/>
          </p:cNvSpPr>
          <p:nvPr>
            <p:ph type="body" sz="quarter" idx="1"/>
          </p:nvPr>
        </p:nvSpPr>
        <p:spPr/>
        <p:txBody>
          <a:bodyPr/>
          <a:lstStyle/>
          <a:p>
            <a:pPr lvl="0">
              <a:lnSpc>
                <a:spcPct val="107000"/>
              </a:lnSpc>
              <a:spcAft>
                <a:spcPts val="800"/>
              </a:spcAft>
            </a:pPr>
            <a:r>
              <a:rPr lang="de-DE" sz="1800">
                <a:latin typeface="Calibri" pitchFamily="34"/>
                <a:cs typeface="Times New Roman" pitchFamily="18"/>
              </a:rPr>
              <a:t>Es waren einmal ein kleines WIR und ein großes WIR, die lebten unten am Fluss. Dort, wo der Rauch aufsteigt, neben dem großen Baum. Und sie hatten auch ein Boot.</a:t>
            </a:r>
          </a:p>
          <a:p>
            <a:pPr lvl="0">
              <a:lnSpc>
                <a:spcPct val="107000"/>
              </a:lnSpc>
              <a:spcAft>
                <a:spcPts val="800"/>
              </a:spcAft>
            </a:pPr>
            <a:r>
              <a:rPr lang="de-DE" sz="1800">
                <a:latin typeface="Calibri" pitchFamily="34"/>
                <a:cs typeface="Times New Roman" pitchFamily="18"/>
              </a:rPr>
              <a:t>Sie wohnten in einem kleinen, gemütlichen Haus mit Schornstein. »Uns geht es gut«, sagte das kleine WIR, »denn wir haben alles, was das Herz begehrt, und wir brauchen uns vor nichts zu fürchten. … Sie hatten wirklich ein schönes Leben dort unten in dem kleinen, gemütlichen Haus am Fluss …</a:t>
            </a:r>
          </a:p>
          <a:p>
            <a:pPr lvl="0"/>
            <a:endParaRPr lang="de-DE"/>
          </a:p>
        </p:txBody>
      </p:sp>
      <p:sp>
        <p:nvSpPr>
          <p:cNvPr id="4" name="Foliennummernplatzhalter 3">
            <a:extLst>
              <a:ext uri="{FF2B5EF4-FFF2-40B4-BE49-F238E27FC236}">
                <a16:creationId xmlns:a16="http://schemas.microsoft.com/office/drawing/2014/main" id="{0E401C09-6707-921A-F827-D17B189758D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2360C3-CDDF-4C0E-A20D-C4623D4EDFF7}" type="slidenum">
              <a:t>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94C81FB-611B-613F-3E4B-35C634E257D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0A0D9D5E-A447-4340-5E8A-57731818D858}"/>
              </a:ext>
            </a:extLst>
          </p:cNvPr>
          <p:cNvSpPr txBox="1">
            <a:spLocks noGrp="1"/>
          </p:cNvSpPr>
          <p:nvPr>
            <p:ph type="body" sz="quarter" idx="1"/>
          </p:nvPr>
        </p:nvSpPr>
        <p:spPr/>
        <p:txBody>
          <a:bodyPr/>
          <a:lstStyle/>
          <a:p>
            <a:pPr lvl="0">
              <a:lnSpc>
                <a:spcPct val="107000"/>
              </a:lnSpc>
              <a:spcAft>
                <a:spcPts val="800"/>
              </a:spcAft>
            </a:pPr>
            <a:r>
              <a:rPr lang="de-DE" sz="1800">
                <a:latin typeface="Calibri" pitchFamily="34"/>
                <a:cs typeface="Times New Roman" pitchFamily="18"/>
              </a:rPr>
              <a:t>Aber eines Tages schwamm auf dem Fluss eine Kiste vorbei. Das große WIR fischte die Kiste aus dem Wasser, schnupperte und sagte: »Oooh … Tannenzweig und Kerzenduft.«</a:t>
            </a:r>
          </a:p>
          <a:p>
            <a:pPr lvl="0">
              <a:lnSpc>
                <a:spcPct val="107000"/>
              </a:lnSpc>
              <a:spcAft>
                <a:spcPts val="800"/>
              </a:spcAft>
            </a:pPr>
            <a:r>
              <a:rPr lang="de-DE" sz="1800">
                <a:latin typeface="Calibri" pitchFamily="34"/>
                <a:cs typeface="Times New Roman" pitchFamily="18"/>
              </a:rPr>
              <a:t>Die Kiste roch nämlich nach Tannenzweig und Kerzenduft. Und was stand auf der Kiste geschrieben? »Weih- nach- ten«, las das große WIR. </a:t>
            </a:r>
            <a:endParaRPr lang="de-DE"/>
          </a:p>
        </p:txBody>
      </p:sp>
      <p:sp>
        <p:nvSpPr>
          <p:cNvPr id="4" name="Foliennummernplatzhalter 3">
            <a:extLst>
              <a:ext uri="{FF2B5EF4-FFF2-40B4-BE49-F238E27FC236}">
                <a16:creationId xmlns:a16="http://schemas.microsoft.com/office/drawing/2014/main" id="{9E8455E2-986D-FC64-FFCB-D3CC589CB1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750C33-05BF-411D-927D-5E13A60B8BDA}" type="slidenum">
              <a:t>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5A69C7-2DDA-82F5-9DB1-F74FAE4595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702BA7-B8DA-86A1-82D9-9FADFB94A060}"/>
              </a:ext>
            </a:extLst>
          </p:cNvPr>
          <p:cNvSpPr txBox="1">
            <a:spLocks noGrp="1"/>
          </p:cNvSpPr>
          <p:nvPr>
            <p:ph type="body" sz="quarter" idx="1"/>
          </p:nvPr>
        </p:nvSpPr>
        <p:spPr/>
        <p:txBody>
          <a:bodyPr/>
          <a:lstStyle/>
          <a:p>
            <a:pPr lvl="0"/>
            <a:r>
              <a:rPr lang="de-DE">
                <a:latin typeface="Calibri" pitchFamily="34"/>
                <a:cs typeface="Times New Roman" pitchFamily="18"/>
              </a:rPr>
              <a:t>»Die Kiste kommt aus Weihnachten und Weihnachten riecht nach Tannenzweig und Kerzenduft. Oh, Weihnachten ist das Land meiner Träume«, sagte das große WIR. Es lief nach Hause und erzählte dem kleinen WIR bis spät in die Nacht hinein von Weihnachten.</a:t>
            </a:r>
          </a:p>
          <a:p>
            <a:pPr lvl="0"/>
            <a:endParaRPr lang="de-DE"/>
          </a:p>
        </p:txBody>
      </p:sp>
      <p:sp>
        <p:nvSpPr>
          <p:cNvPr id="4" name="Foliennummernplatzhalter 3">
            <a:extLst>
              <a:ext uri="{FF2B5EF4-FFF2-40B4-BE49-F238E27FC236}">
                <a16:creationId xmlns:a16="http://schemas.microsoft.com/office/drawing/2014/main" id="{D0B66983-A2BC-F526-9636-F9125987F3A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5757B8-B1A0-4B06-A77E-7D91097174C4}" type="slidenum">
              <a:t>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BE0DB1-582D-94D6-CC3D-8BB81280E5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9FA70F-BBF2-90AB-D40B-A9C01FCA7381}"/>
              </a:ext>
            </a:extLst>
          </p:cNvPr>
          <p:cNvSpPr txBox="1">
            <a:spLocks noGrp="1"/>
          </p:cNvSpPr>
          <p:nvPr>
            <p:ph type="body" sz="quarter" idx="1"/>
          </p:nvPr>
        </p:nvSpPr>
        <p:spPr/>
        <p:txBody>
          <a:bodyPr/>
          <a:lstStyle/>
          <a:p>
            <a:pPr lvl="0">
              <a:lnSpc>
                <a:spcPct val="107000"/>
              </a:lnSpc>
              <a:spcAft>
                <a:spcPts val="800"/>
              </a:spcAft>
            </a:pPr>
            <a:r>
              <a:rPr lang="de-DE" sz="1800">
                <a:latin typeface="Calibri" pitchFamily="34"/>
                <a:cs typeface="Times New Roman" pitchFamily="18"/>
              </a:rPr>
              <a:t>In Weihnachten, da ist die Welt in Ordnung. Ja, in Weihnachten, da ist Frieden. In Weihnachten, da sind die Menschen gut zueinander. Da gibt es nur gute Worte und gute Gedanken….</a:t>
            </a:r>
          </a:p>
          <a:p>
            <a:pPr lvl="0">
              <a:lnSpc>
                <a:spcPct val="107000"/>
              </a:lnSpc>
              <a:spcAft>
                <a:spcPts val="800"/>
              </a:spcAft>
            </a:pPr>
            <a:r>
              <a:rPr lang="de-DE" sz="1800">
                <a:latin typeface="Calibri" pitchFamily="34"/>
                <a:cs typeface="Times New Roman" pitchFamily="18"/>
              </a:rPr>
              <a:t>„Du, WIR, wir müssen unbedingt dahin.“, sagte das kleine WIR. „Aber wie finden wir den Weg?“ </a:t>
            </a:r>
          </a:p>
          <a:p>
            <a:pPr lvl="0"/>
            <a:endParaRPr lang="de-DE"/>
          </a:p>
        </p:txBody>
      </p:sp>
      <p:sp>
        <p:nvSpPr>
          <p:cNvPr id="4" name="Foliennummernplatzhalter 3">
            <a:extLst>
              <a:ext uri="{FF2B5EF4-FFF2-40B4-BE49-F238E27FC236}">
                <a16:creationId xmlns:a16="http://schemas.microsoft.com/office/drawing/2014/main" id="{0B8339F9-608D-8CBD-B959-8E628F7E8D1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BAAA62-AF94-4843-AE23-CC5861247534}" type="slidenum">
              <a:t>5</a:t>
            </a:fld>
            <a:endParaRPr lang="de-D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BCA4D-128E-481A-19A3-19CE5ADCDB4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de-DE"/>
              <a:t>Mastertitelformat bearbeiten</a:t>
            </a:r>
          </a:p>
        </p:txBody>
      </p:sp>
      <p:sp>
        <p:nvSpPr>
          <p:cNvPr id="3" name="Untertitel 2">
            <a:extLst>
              <a:ext uri="{FF2B5EF4-FFF2-40B4-BE49-F238E27FC236}">
                <a16:creationId xmlns:a16="http://schemas.microsoft.com/office/drawing/2014/main" id="{9095EEDB-E1CA-C980-469E-2C46B8DAA71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de-DE"/>
              <a:t>Master-Untertitelformat bearbeiten</a:t>
            </a:r>
          </a:p>
        </p:txBody>
      </p:sp>
      <p:sp>
        <p:nvSpPr>
          <p:cNvPr id="4" name="Datumsplatzhalter 3">
            <a:extLst>
              <a:ext uri="{FF2B5EF4-FFF2-40B4-BE49-F238E27FC236}">
                <a16:creationId xmlns:a16="http://schemas.microsoft.com/office/drawing/2014/main" id="{2D7BEB96-004F-9DB9-BEF2-6EC4CFF2A594}"/>
              </a:ext>
            </a:extLst>
          </p:cNvPr>
          <p:cNvSpPr txBox="1">
            <a:spLocks noGrp="1"/>
          </p:cNvSpPr>
          <p:nvPr>
            <p:ph type="dt" sz="half" idx="7"/>
          </p:nvPr>
        </p:nvSpPr>
        <p:spPr/>
        <p:txBody>
          <a:bodyPr/>
          <a:lstStyle>
            <a:lvl1pPr>
              <a:defRPr/>
            </a:lvl1pPr>
          </a:lstStyle>
          <a:p>
            <a:pPr lvl="0"/>
            <a:fld id="{B889839F-7EA4-43FC-9A35-FD06948B3287}" type="datetime1">
              <a:rPr lang="de-DE"/>
              <a:pPr lvl="0"/>
              <a:t>11.11.2022</a:t>
            </a:fld>
            <a:endParaRPr lang="de-DE"/>
          </a:p>
        </p:txBody>
      </p:sp>
      <p:sp>
        <p:nvSpPr>
          <p:cNvPr id="5" name="Fußzeilenplatzhalter 4">
            <a:extLst>
              <a:ext uri="{FF2B5EF4-FFF2-40B4-BE49-F238E27FC236}">
                <a16:creationId xmlns:a16="http://schemas.microsoft.com/office/drawing/2014/main" id="{E3D9D14A-076C-108A-AAF0-2C1357C4B8DF}"/>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2160DC1A-18BA-0451-744B-5529E787F2EB}"/>
              </a:ext>
            </a:extLst>
          </p:cNvPr>
          <p:cNvSpPr txBox="1">
            <a:spLocks noGrp="1"/>
          </p:cNvSpPr>
          <p:nvPr>
            <p:ph type="sldNum" sz="quarter" idx="8"/>
          </p:nvPr>
        </p:nvSpPr>
        <p:spPr/>
        <p:txBody>
          <a:bodyPr/>
          <a:lstStyle>
            <a:lvl1pPr>
              <a:defRPr/>
            </a:lvl1pPr>
          </a:lstStyle>
          <a:p>
            <a:pPr lvl="0"/>
            <a:fld id="{12894EC7-5116-48C0-B1BD-380783938A90}" type="slidenum">
              <a:t>‹Nr.›</a:t>
            </a:fld>
            <a:endParaRPr lang="de-DE"/>
          </a:p>
        </p:txBody>
      </p:sp>
    </p:spTree>
    <p:extLst>
      <p:ext uri="{BB962C8B-B14F-4D97-AF65-F5344CB8AC3E}">
        <p14:creationId xmlns:p14="http://schemas.microsoft.com/office/powerpoint/2010/main" val="34630346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F5C0F-6468-818F-3AEB-F735210134EA}"/>
              </a:ext>
            </a:extLst>
          </p:cNvPr>
          <p:cNvSpPr txBox="1">
            <a:spLocks noGrp="1"/>
          </p:cNvSpPr>
          <p:nvPr>
            <p:ph type="title"/>
          </p:nvPr>
        </p:nvSpPr>
        <p:spPr/>
        <p:txBody>
          <a:bodyPr/>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C196AA30-0013-EDE9-DC26-71439D8CC9B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E2AC93-4ED2-BA9F-5A6E-6BD23022C3E7}"/>
              </a:ext>
            </a:extLst>
          </p:cNvPr>
          <p:cNvSpPr txBox="1">
            <a:spLocks noGrp="1"/>
          </p:cNvSpPr>
          <p:nvPr>
            <p:ph type="dt" sz="half" idx="7"/>
          </p:nvPr>
        </p:nvSpPr>
        <p:spPr/>
        <p:txBody>
          <a:bodyPr/>
          <a:lstStyle>
            <a:lvl1pPr>
              <a:defRPr/>
            </a:lvl1pPr>
          </a:lstStyle>
          <a:p>
            <a:pPr lvl="0"/>
            <a:fld id="{57960AE4-F970-4054-8448-E24B9B757D14}" type="datetime1">
              <a:rPr lang="de-DE"/>
              <a:pPr lvl="0"/>
              <a:t>11.11.2022</a:t>
            </a:fld>
            <a:endParaRPr lang="de-DE"/>
          </a:p>
        </p:txBody>
      </p:sp>
      <p:sp>
        <p:nvSpPr>
          <p:cNvPr id="5" name="Fußzeilenplatzhalter 4">
            <a:extLst>
              <a:ext uri="{FF2B5EF4-FFF2-40B4-BE49-F238E27FC236}">
                <a16:creationId xmlns:a16="http://schemas.microsoft.com/office/drawing/2014/main" id="{2FC11751-146E-6017-CA23-117A2039AFC3}"/>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FFE1C27D-8F46-7DBE-58E0-2E1B8696F3BB}"/>
              </a:ext>
            </a:extLst>
          </p:cNvPr>
          <p:cNvSpPr txBox="1">
            <a:spLocks noGrp="1"/>
          </p:cNvSpPr>
          <p:nvPr>
            <p:ph type="sldNum" sz="quarter" idx="8"/>
          </p:nvPr>
        </p:nvSpPr>
        <p:spPr/>
        <p:txBody>
          <a:bodyPr/>
          <a:lstStyle>
            <a:lvl1pPr>
              <a:defRPr/>
            </a:lvl1pPr>
          </a:lstStyle>
          <a:p>
            <a:pPr lvl="0"/>
            <a:fld id="{B18E4774-52CF-4331-B726-B2EBDB8834AF}" type="slidenum">
              <a:t>‹Nr.›</a:t>
            </a:fld>
            <a:endParaRPr lang="de-DE"/>
          </a:p>
        </p:txBody>
      </p:sp>
    </p:spTree>
    <p:extLst>
      <p:ext uri="{BB962C8B-B14F-4D97-AF65-F5344CB8AC3E}">
        <p14:creationId xmlns:p14="http://schemas.microsoft.com/office/powerpoint/2010/main" val="399237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9AE77E5-8BB0-3BF5-495A-2CD5D1E40CA4}"/>
              </a:ext>
            </a:extLst>
          </p:cNvPr>
          <p:cNvSpPr txBox="1">
            <a:spLocks noGrp="1"/>
          </p:cNvSpPr>
          <p:nvPr>
            <p:ph type="title" orient="vert"/>
          </p:nvPr>
        </p:nvSpPr>
        <p:spPr>
          <a:xfrm>
            <a:off x="8724903" y="365129"/>
            <a:ext cx="2628899" cy="5811834"/>
          </a:xfrm>
        </p:spPr>
        <p:txBody>
          <a:bodyPr vert="eaVert"/>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B6DA22A0-507E-8593-5FBD-B35AB1D8151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17BFE3-9708-AAA7-5718-F0C9D4502D21}"/>
              </a:ext>
            </a:extLst>
          </p:cNvPr>
          <p:cNvSpPr txBox="1">
            <a:spLocks noGrp="1"/>
          </p:cNvSpPr>
          <p:nvPr>
            <p:ph type="dt" sz="half" idx="7"/>
          </p:nvPr>
        </p:nvSpPr>
        <p:spPr/>
        <p:txBody>
          <a:bodyPr/>
          <a:lstStyle>
            <a:lvl1pPr>
              <a:defRPr/>
            </a:lvl1pPr>
          </a:lstStyle>
          <a:p>
            <a:pPr lvl="0"/>
            <a:fld id="{371717EA-3BEA-429D-9A64-2B0CF61C1594}" type="datetime1">
              <a:rPr lang="de-DE"/>
              <a:pPr lvl="0"/>
              <a:t>11.11.2022</a:t>
            </a:fld>
            <a:endParaRPr lang="de-DE"/>
          </a:p>
        </p:txBody>
      </p:sp>
      <p:sp>
        <p:nvSpPr>
          <p:cNvPr id="5" name="Fußzeilenplatzhalter 4">
            <a:extLst>
              <a:ext uri="{FF2B5EF4-FFF2-40B4-BE49-F238E27FC236}">
                <a16:creationId xmlns:a16="http://schemas.microsoft.com/office/drawing/2014/main" id="{6E803910-A0C9-2591-2470-5A8F742B91F7}"/>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868C92A2-625A-4ED1-841D-AEBF246246FB}"/>
              </a:ext>
            </a:extLst>
          </p:cNvPr>
          <p:cNvSpPr txBox="1">
            <a:spLocks noGrp="1"/>
          </p:cNvSpPr>
          <p:nvPr>
            <p:ph type="sldNum" sz="quarter" idx="8"/>
          </p:nvPr>
        </p:nvSpPr>
        <p:spPr/>
        <p:txBody>
          <a:bodyPr/>
          <a:lstStyle>
            <a:lvl1pPr>
              <a:defRPr/>
            </a:lvl1pPr>
          </a:lstStyle>
          <a:p>
            <a:pPr lvl="0"/>
            <a:fld id="{737BA19A-A699-45DC-9C22-9266891AA04C}" type="slidenum">
              <a:t>‹Nr.›</a:t>
            </a:fld>
            <a:endParaRPr lang="de-DE"/>
          </a:p>
        </p:txBody>
      </p:sp>
    </p:spTree>
    <p:extLst>
      <p:ext uri="{BB962C8B-B14F-4D97-AF65-F5344CB8AC3E}">
        <p14:creationId xmlns:p14="http://schemas.microsoft.com/office/powerpoint/2010/main" val="4322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3E029-0620-12CB-123E-5FF04EEBD633}"/>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C53825F8-B3D1-AFA9-6A39-EBFDE30EEF8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60664E0-2BCF-B75E-6419-38BBE7C7A1BE}"/>
              </a:ext>
            </a:extLst>
          </p:cNvPr>
          <p:cNvSpPr txBox="1">
            <a:spLocks noGrp="1"/>
          </p:cNvSpPr>
          <p:nvPr>
            <p:ph type="dt" sz="half" idx="7"/>
          </p:nvPr>
        </p:nvSpPr>
        <p:spPr/>
        <p:txBody>
          <a:bodyPr/>
          <a:lstStyle>
            <a:lvl1pPr>
              <a:defRPr/>
            </a:lvl1pPr>
          </a:lstStyle>
          <a:p>
            <a:pPr lvl="0"/>
            <a:fld id="{4C2334DE-D34F-4344-9234-DDB6B80E722F}" type="datetime1">
              <a:rPr lang="de-DE"/>
              <a:pPr lvl="0"/>
              <a:t>11.11.2022</a:t>
            </a:fld>
            <a:endParaRPr lang="de-DE"/>
          </a:p>
        </p:txBody>
      </p:sp>
      <p:sp>
        <p:nvSpPr>
          <p:cNvPr id="5" name="Fußzeilenplatzhalter 4">
            <a:extLst>
              <a:ext uri="{FF2B5EF4-FFF2-40B4-BE49-F238E27FC236}">
                <a16:creationId xmlns:a16="http://schemas.microsoft.com/office/drawing/2014/main" id="{3FA890D8-DFF9-A219-D3E8-5203752F20B2}"/>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FF26364D-1F44-154F-B344-AAB1849F8FD8}"/>
              </a:ext>
            </a:extLst>
          </p:cNvPr>
          <p:cNvSpPr txBox="1">
            <a:spLocks noGrp="1"/>
          </p:cNvSpPr>
          <p:nvPr>
            <p:ph type="sldNum" sz="quarter" idx="8"/>
          </p:nvPr>
        </p:nvSpPr>
        <p:spPr/>
        <p:txBody>
          <a:bodyPr/>
          <a:lstStyle>
            <a:lvl1pPr>
              <a:defRPr/>
            </a:lvl1pPr>
          </a:lstStyle>
          <a:p>
            <a:pPr lvl="0"/>
            <a:fld id="{9D2E4AF1-8065-44C9-A91C-23B982D6B7CA}" type="slidenum">
              <a:t>‹Nr.›</a:t>
            </a:fld>
            <a:endParaRPr lang="de-DE"/>
          </a:p>
        </p:txBody>
      </p:sp>
    </p:spTree>
    <p:extLst>
      <p:ext uri="{BB962C8B-B14F-4D97-AF65-F5344CB8AC3E}">
        <p14:creationId xmlns:p14="http://schemas.microsoft.com/office/powerpoint/2010/main" val="40073877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6D0C9-E38D-5178-FF37-62FDD252833D}"/>
              </a:ext>
            </a:extLst>
          </p:cNvPr>
          <p:cNvSpPr txBox="1">
            <a:spLocks noGrp="1"/>
          </p:cNvSpPr>
          <p:nvPr>
            <p:ph type="title"/>
          </p:nvPr>
        </p:nvSpPr>
        <p:spPr>
          <a:xfrm>
            <a:off x="831847" y="1709735"/>
            <a:ext cx="10515600" cy="2852735"/>
          </a:xfrm>
        </p:spPr>
        <p:txBody>
          <a:bodyPr anchor="b"/>
          <a:lstStyle>
            <a:lvl1pPr>
              <a:defRPr sz="6000"/>
            </a:lvl1pPr>
          </a:lstStyle>
          <a:p>
            <a:pPr lvl="0"/>
            <a:r>
              <a:rPr lang="de-DE"/>
              <a:t>Mastertitelformat bearbeiten</a:t>
            </a:r>
          </a:p>
        </p:txBody>
      </p:sp>
      <p:sp>
        <p:nvSpPr>
          <p:cNvPr id="3" name="Textplatzhalter 2">
            <a:extLst>
              <a:ext uri="{FF2B5EF4-FFF2-40B4-BE49-F238E27FC236}">
                <a16:creationId xmlns:a16="http://schemas.microsoft.com/office/drawing/2014/main" id="{AFC03787-095E-75E7-574F-F69E3C81E85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de-DE"/>
              <a:t>Mastertextformat bearbeiten</a:t>
            </a:r>
          </a:p>
        </p:txBody>
      </p:sp>
      <p:sp>
        <p:nvSpPr>
          <p:cNvPr id="4" name="Datumsplatzhalter 3">
            <a:extLst>
              <a:ext uri="{FF2B5EF4-FFF2-40B4-BE49-F238E27FC236}">
                <a16:creationId xmlns:a16="http://schemas.microsoft.com/office/drawing/2014/main" id="{1370A17D-0FC5-C3FA-072E-6DE0A850CB6E}"/>
              </a:ext>
            </a:extLst>
          </p:cNvPr>
          <p:cNvSpPr txBox="1">
            <a:spLocks noGrp="1"/>
          </p:cNvSpPr>
          <p:nvPr>
            <p:ph type="dt" sz="half" idx="7"/>
          </p:nvPr>
        </p:nvSpPr>
        <p:spPr/>
        <p:txBody>
          <a:bodyPr/>
          <a:lstStyle>
            <a:lvl1pPr>
              <a:defRPr/>
            </a:lvl1pPr>
          </a:lstStyle>
          <a:p>
            <a:pPr lvl="0"/>
            <a:fld id="{00085F02-F875-4CF1-B15F-166A80B5E1F9}" type="datetime1">
              <a:rPr lang="de-DE"/>
              <a:pPr lvl="0"/>
              <a:t>11.11.2022</a:t>
            </a:fld>
            <a:endParaRPr lang="de-DE"/>
          </a:p>
        </p:txBody>
      </p:sp>
      <p:sp>
        <p:nvSpPr>
          <p:cNvPr id="5" name="Fußzeilenplatzhalter 4">
            <a:extLst>
              <a:ext uri="{FF2B5EF4-FFF2-40B4-BE49-F238E27FC236}">
                <a16:creationId xmlns:a16="http://schemas.microsoft.com/office/drawing/2014/main" id="{EC48D1D5-8081-BC7E-1B4C-ACF02FD90A2E}"/>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18590389-CC3D-555D-34C1-29D5FB89C4D2}"/>
              </a:ext>
            </a:extLst>
          </p:cNvPr>
          <p:cNvSpPr txBox="1">
            <a:spLocks noGrp="1"/>
          </p:cNvSpPr>
          <p:nvPr>
            <p:ph type="sldNum" sz="quarter" idx="8"/>
          </p:nvPr>
        </p:nvSpPr>
        <p:spPr/>
        <p:txBody>
          <a:bodyPr/>
          <a:lstStyle>
            <a:lvl1pPr>
              <a:defRPr/>
            </a:lvl1pPr>
          </a:lstStyle>
          <a:p>
            <a:pPr lvl="0"/>
            <a:fld id="{78B78FB6-A5DF-46DF-857F-9B2FA05940A5}" type="slidenum">
              <a:t>‹Nr.›</a:t>
            </a:fld>
            <a:endParaRPr lang="de-DE"/>
          </a:p>
        </p:txBody>
      </p:sp>
    </p:spTree>
    <p:extLst>
      <p:ext uri="{BB962C8B-B14F-4D97-AF65-F5344CB8AC3E}">
        <p14:creationId xmlns:p14="http://schemas.microsoft.com/office/powerpoint/2010/main" val="182262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F51A5-BAEA-1C20-4F7E-2C38BEA27E14}"/>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C86AC98A-7450-0F9B-34E3-23743AEC591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A769C97-40E2-015C-09B2-490282F92F2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11B382A-74D1-B42E-20AD-DF76835F81FC}"/>
              </a:ext>
            </a:extLst>
          </p:cNvPr>
          <p:cNvSpPr txBox="1">
            <a:spLocks noGrp="1"/>
          </p:cNvSpPr>
          <p:nvPr>
            <p:ph type="dt" sz="half" idx="7"/>
          </p:nvPr>
        </p:nvSpPr>
        <p:spPr/>
        <p:txBody>
          <a:bodyPr/>
          <a:lstStyle>
            <a:lvl1pPr>
              <a:defRPr/>
            </a:lvl1pPr>
          </a:lstStyle>
          <a:p>
            <a:pPr lvl="0"/>
            <a:fld id="{B75103EC-4407-4338-8085-A16467BACE4B}" type="datetime1">
              <a:rPr lang="de-DE"/>
              <a:pPr lvl="0"/>
              <a:t>11.11.2022</a:t>
            </a:fld>
            <a:endParaRPr lang="de-DE"/>
          </a:p>
        </p:txBody>
      </p:sp>
      <p:sp>
        <p:nvSpPr>
          <p:cNvPr id="6" name="Fußzeilenplatzhalter 5">
            <a:extLst>
              <a:ext uri="{FF2B5EF4-FFF2-40B4-BE49-F238E27FC236}">
                <a16:creationId xmlns:a16="http://schemas.microsoft.com/office/drawing/2014/main" id="{C5456E4B-9A7D-511C-B5F8-335C4DE7FFF2}"/>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FA234306-DB9B-EA84-6965-FC6512D45BA8}"/>
              </a:ext>
            </a:extLst>
          </p:cNvPr>
          <p:cNvSpPr txBox="1">
            <a:spLocks noGrp="1"/>
          </p:cNvSpPr>
          <p:nvPr>
            <p:ph type="sldNum" sz="quarter" idx="8"/>
          </p:nvPr>
        </p:nvSpPr>
        <p:spPr/>
        <p:txBody>
          <a:bodyPr/>
          <a:lstStyle>
            <a:lvl1pPr>
              <a:defRPr/>
            </a:lvl1pPr>
          </a:lstStyle>
          <a:p>
            <a:pPr lvl="0"/>
            <a:fld id="{E3CCDC2B-8C22-42AF-A8AF-4C50575F2CEA}" type="slidenum">
              <a:t>‹Nr.›</a:t>
            </a:fld>
            <a:endParaRPr lang="de-DE"/>
          </a:p>
        </p:txBody>
      </p:sp>
    </p:spTree>
    <p:extLst>
      <p:ext uri="{BB962C8B-B14F-4D97-AF65-F5344CB8AC3E}">
        <p14:creationId xmlns:p14="http://schemas.microsoft.com/office/powerpoint/2010/main" val="111851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0A8DD-26A9-0F22-DCEA-78E9DECFE12D}"/>
              </a:ext>
            </a:extLst>
          </p:cNvPr>
          <p:cNvSpPr txBox="1">
            <a:spLocks noGrp="1"/>
          </p:cNvSpPr>
          <p:nvPr>
            <p:ph type="title"/>
          </p:nvPr>
        </p:nvSpPr>
        <p:spPr>
          <a:xfrm>
            <a:off x="839784" y="365129"/>
            <a:ext cx="10515600" cy="1325559"/>
          </a:xfrm>
        </p:spPr>
        <p:txBody>
          <a:bodyPr/>
          <a:lstStyle>
            <a:lvl1pPr>
              <a:defRPr/>
            </a:lvl1pPr>
          </a:lstStyle>
          <a:p>
            <a:pPr lvl="0"/>
            <a:r>
              <a:rPr lang="de-DE"/>
              <a:t>Mastertitelformat bearbeiten</a:t>
            </a:r>
          </a:p>
        </p:txBody>
      </p:sp>
      <p:sp>
        <p:nvSpPr>
          <p:cNvPr id="3" name="Textplatzhalter 2">
            <a:extLst>
              <a:ext uri="{FF2B5EF4-FFF2-40B4-BE49-F238E27FC236}">
                <a16:creationId xmlns:a16="http://schemas.microsoft.com/office/drawing/2014/main" id="{A464585A-9A31-1EB1-4CE8-D24281651A9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de-DE"/>
              <a:t>Mastertextformat bearbeiten</a:t>
            </a:r>
          </a:p>
        </p:txBody>
      </p:sp>
      <p:sp>
        <p:nvSpPr>
          <p:cNvPr id="4" name="Inhaltsplatzhalter 3">
            <a:extLst>
              <a:ext uri="{FF2B5EF4-FFF2-40B4-BE49-F238E27FC236}">
                <a16:creationId xmlns:a16="http://schemas.microsoft.com/office/drawing/2014/main" id="{8B83070E-9BE9-0444-D3A9-C892D61F0DE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4A9EC1D-1B8B-DB83-2D5D-16F9AE9921E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de-DE"/>
              <a:t>Mastertextformat bearbeiten</a:t>
            </a:r>
          </a:p>
        </p:txBody>
      </p:sp>
      <p:sp>
        <p:nvSpPr>
          <p:cNvPr id="6" name="Inhaltsplatzhalter 5">
            <a:extLst>
              <a:ext uri="{FF2B5EF4-FFF2-40B4-BE49-F238E27FC236}">
                <a16:creationId xmlns:a16="http://schemas.microsoft.com/office/drawing/2014/main" id="{4D865C06-DDD2-ECF7-790D-B39176E5193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BA757E9-A7AD-C351-D914-B046054DBE6E}"/>
              </a:ext>
            </a:extLst>
          </p:cNvPr>
          <p:cNvSpPr txBox="1">
            <a:spLocks noGrp="1"/>
          </p:cNvSpPr>
          <p:nvPr>
            <p:ph type="dt" sz="half" idx="7"/>
          </p:nvPr>
        </p:nvSpPr>
        <p:spPr/>
        <p:txBody>
          <a:bodyPr/>
          <a:lstStyle>
            <a:lvl1pPr>
              <a:defRPr/>
            </a:lvl1pPr>
          </a:lstStyle>
          <a:p>
            <a:pPr lvl="0"/>
            <a:fld id="{A28470F9-1FF3-4B97-B88E-3B0326DFA375}" type="datetime1">
              <a:rPr lang="de-DE"/>
              <a:pPr lvl="0"/>
              <a:t>11.11.2022</a:t>
            </a:fld>
            <a:endParaRPr lang="de-DE"/>
          </a:p>
        </p:txBody>
      </p:sp>
      <p:sp>
        <p:nvSpPr>
          <p:cNvPr id="8" name="Fußzeilenplatzhalter 7">
            <a:extLst>
              <a:ext uri="{FF2B5EF4-FFF2-40B4-BE49-F238E27FC236}">
                <a16:creationId xmlns:a16="http://schemas.microsoft.com/office/drawing/2014/main" id="{511FD04A-314B-A47B-6E67-AEBF5D1DF56A}"/>
              </a:ext>
            </a:extLst>
          </p:cNvPr>
          <p:cNvSpPr txBox="1">
            <a:spLocks noGrp="1"/>
          </p:cNvSpPr>
          <p:nvPr>
            <p:ph type="ftr" sz="quarter" idx="9"/>
          </p:nvPr>
        </p:nvSpPr>
        <p:spPr/>
        <p:txBody>
          <a:bodyPr/>
          <a:lstStyle>
            <a:lvl1pPr>
              <a:defRPr/>
            </a:lvl1pPr>
          </a:lstStyle>
          <a:p>
            <a:pPr lvl="0"/>
            <a:endParaRPr lang="de-DE"/>
          </a:p>
        </p:txBody>
      </p:sp>
      <p:sp>
        <p:nvSpPr>
          <p:cNvPr id="9" name="Foliennummernplatzhalter 8">
            <a:extLst>
              <a:ext uri="{FF2B5EF4-FFF2-40B4-BE49-F238E27FC236}">
                <a16:creationId xmlns:a16="http://schemas.microsoft.com/office/drawing/2014/main" id="{7835C1AC-46BE-9089-8488-8F43C90B2F97}"/>
              </a:ext>
            </a:extLst>
          </p:cNvPr>
          <p:cNvSpPr txBox="1">
            <a:spLocks noGrp="1"/>
          </p:cNvSpPr>
          <p:nvPr>
            <p:ph type="sldNum" sz="quarter" idx="8"/>
          </p:nvPr>
        </p:nvSpPr>
        <p:spPr/>
        <p:txBody>
          <a:bodyPr/>
          <a:lstStyle>
            <a:lvl1pPr>
              <a:defRPr/>
            </a:lvl1pPr>
          </a:lstStyle>
          <a:p>
            <a:pPr lvl="0"/>
            <a:fld id="{C4397995-5F43-4604-9E78-AD5ABAC84424}" type="slidenum">
              <a:t>‹Nr.›</a:t>
            </a:fld>
            <a:endParaRPr lang="de-DE"/>
          </a:p>
        </p:txBody>
      </p:sp>
    </p:spTree>
    <p:extLst>
      <p:ext uri="{BB962C8B-B14F-4D97-AF65-F5344CB8AC3E}">
        <p14:creationId xmlns:p14="http://schemas.microsoft.com/office/powerpoint/2010/main" val="382283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46C63-CE96-62CD-8371-87440815741D}"/>
              </a:ext>
            </a:extLst>
          </p:cNvPr>
          <p:cNvSpPr txBox="1">
            <a:spLocks noGrp="1"/>
          </p:cNvSpPr>
          <p:nvPr>
            <p:ph type="title"/>
          </p:nvPr>
        </p:nvSpPr>
        <p:spPr/>
        <p:txBody>
          <a:bodyPr/>
          <a:lstStyle>
            <a:lvl1pPr>
              <a:defRPr/>
            </a:lvl1pPr>
          </a:lstStyle>
          <a:p>
            <a:pPr lvl="0"/>
            <a:r>
              <a:rPr lang="de-DE"/>
              <a:t>Mastertitelformat bearbeiten</a:t>
            </a:r>
          </a:p>
        </p:txBody>
      </p:sp>
      <p:sp>
        <p:nvSpPr>
          <p:cNvPr id="3" name="Datumsplatzhalter 2">
            <a:extLst>
              <a:ext uri="{FF2B5EF4-FFF2-40B4-BE49-F238E27FC236}">
                <a16:creationId xmlns:a16="http://schemas.microsoft.com/office/drawing/2014/main" id="{18A2493A-EBAB-F108-3604-ED1898B423FC}"/>
              </a:ext>
            </a:extLst>
          </p:cNvPr>
          <p:cNvSpPr txBox="1">
            <a:spLocks noGrp="1"/>
          </p:cNvSpPr>
          <p:nvPr>
            <p:ph type="dt" sz="half" idx="7"/>
          </p:nvPr>
        </p:nvSpPr>
        <p:spPr/>
        <p:txBody>
          <a:bodyPr/>
          <a:lstStyle>
            <a:lvl1pPr>
              <a:defRPr/>
            </a:lvl1pPr>
          </a:lstStyle>
          <a:p>
            <a:pPr lvl="0"/>
            <a:fld id="{AC58C444-B6C9-4070-8D9A-34693747EFB8}" type="datetime1">
              <a:rPr lang="de-DE"/>
              <a:pPr lvl="0"/>
              <a:t>11.11.2022</a:t>
            </a:fld>
            <a:endParaRPr lang="de-DE"/>
          </a:p>
        </p:txBody>
      </p:sp>
      <p:sp>
        <p:nvSpPr>
          <p:cNvPr id="4" name="Fußzeilenplatzhalter 3">
            <a:extLst>
              <a:ext uri="{FF2B5EF4-FFF2-40B4-BE49-F238E27FC236}">
                <a16:creationId xmlns:a16="http://schemas.microsoft.com/office/drawing/2014/main" id="{5A0EA0A5-52AA-F418-9768-5D67C441EA31}"/>
              </a:ext>
            </a:extLst>
          </p:cNvPr>
          <p:cNvSpPr txBox="1">
            <a:spLocks noGrp="1"/>
          </p:cNvSpPr>
          <p:nvPr>
            <p:ph type="ftr" sz="quarter" idx="9"/>
          </p:nvPr>
        </p:nvSpPr>
        <p:spPr/>
        <p:txBody>
          <a:bodyPr/>
          <a:lstStyle>
            <a:lvl1pPr>
              <a:defRPr/>
            </a:lvl1pPr>
          </a:lstStyle>
          <a:p>
            <a:pPr lvl="0"/>
            <a:endParaRPr lang="de-DE"/>
          </a:p>
        </p:txBody>
      </p:sp>
      <p:sp>
        <p:nvSpPr>
          <p:cNvPr id="5" name="Foliennummernplatzhalter 4">
            <a:extLst>
              <a:ext uri="{FF2B5EF4-FFF2-40B4-BE49-F238E27FC236}">
                <a16:creationId xmlns:a16="http://schemas.microsoft.com/office/drawing/2014/main" id="{6ABB994E-ACDE-6547-2466-38F9FA7AFC33}"/>
              </a:ext>
            </a:extLst>
          </p:cNvPr>
          <p:cNvSpPr txBox="1">
            <a:spLocks noGrp="1"/>
          </p:cNvSpPr>
          <p:nvPr>
            <p:ph type="sldNum" sz="quarter" idx="8"/>
          </p:nvPr>
        </p:nvSpPr>
        <p:spPr/>
        <p:txBody>
          <a:bodyPr/>
          <a:lstStyle>
            <a:lvl1pPr>
              <a:defRPr/>
            </a:lvl1pPr>
          </a:lstStyle>
          <a:p>
            <a:pPr lvl="0"/>
            <a:fld id="{558CDD1C-CF2F-42CE-81AC-9B0FFA9B4CE4}" type="slidenum">
              <a:t>‹Nr.›</a:t>
            </a:fld>
            <a:endParaRPr lang="de-DE"/>
          </a:p>
        </p:txBody>
      </p:sp>
    </p:spTree>
    <p:extLst>
      <p:ext uri="{BB962C8B-B14F-4D97-AF65-F5344CB8AC3E}">
        <p14:creationId xmlns:p14="http://schemas.microsoft.com/office/powerpoint/2010/main" val="223836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62FCCA-1683-3E53-1983-8354339178E2}"/>
              </a:ext>
            </a:extLst>
          </p:cNvPr>
          <p:cNvSpPr txBox="1">
            <a:spLocks noGrp="1"/>
          </p:cNvSpPr>
          <p:nvPr>
            <p:ph type="dt" sz="half" idx="7"/>
          </p:nvPr>
        </p:nvSpPr>
        <p:spPr/>
        <p:txBody>
          <a:bodyPr/>
          <a:lstStyle>
            <a:lvl1pPr>
              <a:defRPr/>
            </a:lvl1pPr>
          </a:lstStyle>
          <a:p>
            <a:pPr lvl="0"/>
            <a:fld id="{FA4EA566-D34F-4DA3-8082-746A9FE6F700}" type="datetime1">
              <a:rPr lang="de-DE"/>
              <a:pPr lvl="0"/>
              <a:t>11.11.2022</a:t>
            </a:fld>
            <a:endParaRPr lang="de-DE"/>
          </a:p>
        </p:txBody>
      </p:sp>
      <p:sp>
        <p:nvSpPr>
          <p:cNvPr id="3" name="Fußzeilenplatzhalter 2">
            <a:extLst>
              <a:ext uri="{FF2B5EF4-FFF2-40B4-BE49-F238E27FC236}">
                <a16:creationId xmlns:a16="http://schemas.microsoft.com/office/drawing/2014/main" id="{A1C6E203-FEDC-7434-0735-3EF8311661F5}"/>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E1605527-CD30-2D73-6B25-D9C027E17D90}"/>
              </a:ext>
            </a:extLst>
          </p:cNvPr>
          <p:cNvSpPr txBox="1">
            <a:spLocks noGrp="1"/>
          </p:cNvSpPr>
          <p:nvPr>
            <p:ph type="sldNum" sz="quarter" idx="8"/>
          </p:nvPr>
        </p:nvSpPr>
        <p:spPr/>
        <p:txBody>
          <a:bodyPr/>
          <a:lstStyle>
            <a:lvl1pPr>
              <a:defRPr/>
            </a:lvl1pPr>
          </a:lstStyle>
          <a:p>
            <a:pPr lvl="0"/>
            <a:fld id="{4C8A1C88-F958-458B-9B32-496DF7C625F6}" type="slidenum">
              <a:t>‹Nr.›</a:t>
            </a:fld>
            <a:endParaRPr lang="de-DE"/>
          </a:p>
        </p:txBody>
      </p:sp>
    </p:spTree>
    <p:extLst>
      <p:ext uri="{BB962C8B-B14F-4D97-AF65-F5344CB8AC3E}">
        <p14:creationId xmlns:p14="http://schemas.microsoft.com/office/powerpoint/2010/main" val="20352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BA644-2E2B-9E35-C045-17E4B5689450}"/>
              </a:ext>
            </a:extLst>
          </p:cNvPr>
          <p:cNvSpPr txBox="1">
            <a:spLocks noGrp="1"/>
          </p:cNvSpPr>
          <p:nvPr>
            <p:ph type="title"/>
          </p:nvPr>
        </p:nvSpPr>
        <p:spPr>
          <a:xfrm>
            <a:off x="839784" y="457200"/>
            <a:ext cx="3932240" cy="1600200"/>
          </a:xfrm>
        </p:spPr>
        <p:txBody>
          <a:bodyPr anchor="b"/>
          <a:lstStyle>
            <a:lvl1pPr>
              <a:defRPr sz="3200"/>
            </a:lvl1pPr>
          </a:lstStyle>
          <a:p>
            <a:pPr lvl="0"/>
            <a:r>
              <a:rPr lang="de-DE"/>
              <a:t>Mastertitelformat bearbeiten</a:t>
            </a:r>
          </a:p>
        </p:txBody>
      </p:sp>
      <p:sp>
        <p:nvSpPr>
          <p:cNvPr id="3" name="Inhaltsplatzhalter 2">
            <a:extLst>
              <a:ext uri="{FF2B5EF4-FFF2-40B4-BE49-F238E27FC236}">
                <a16:creationId xmlns:a16="http://schemas.microsoft.com/office/drawing/2014/main" id="{E5400ED8-AE20-F992-35CF-1209E448CDF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C084AE6-3D3A-2175-B2BA-D4B5F3B5D2F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40E0F3E9-72B3-A12B-BF86-9590578F02F1}"/>
              </a:ext>
            </a:extLst>
          </p:cNvPr>
          <p:cNvSpPr txBox="1">
            <a:spLocks noGrp="1"/>
          </p:cNvSpPr>
          <p:nvPr>
            <p:ph type="dt" sz="half" idx="7"/>
          </p:nvPr>
        </p:nvSpPr>
        <p:spPr/>
        <p:txBody>
          <a:bodyPr/>
          <a:lstStyle>
            <a:lvl1pPr>
              <a:defRPr/>
            </a:lvl1pPr>
          </a:lstStyle>
          <a:p>
            <a:pPr lvl="0"/>
            <a:fld id="{3DD731F9-A83B-45B4-95F4-B1890CFE77C8}" type="datetime1">
              <a:rPr lang="de-DE"/>
              <a:pPr lvl="0"/>
              <a:t>11.11.2022</a:t>
            </a:fld>
            <a:endParaRPr lang="de-DE"/>
          </a:p>
        </p:txBody>
      </p:sp>
      <p:sp>
        <p:nvSpPr>
          <p:cNvPr id="6" name="Fußzeilenplatzhalter 5">
            <a:extLst>
              <a:ext uri="{FF2B5EF4-FFF2-40B4-BE49-F238E27FC236}">
                <a16:creationId xmlns:a16="http://schemas.microsoft.com/office/drawing/2014/main" id="{936F42F5-8C7E-3676-AC81-C6ED461A14E5}"/>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00C945F5-8AC0-43F2-1A23-BC1F0B9D931F}"/>
              </a:ext>
            </a:extLst>
          </p:cNvPr>
          <p:cNvSpPr txBox="1">
            <a:spLocks noGrp="1"/>
          </p:cNvSpPr>
          <p:nvPr>
            <p:ph type="sldNum" sz="quarter" idx="8"/>
          </p:nvPr>
        </p:nvSpPr>
        <p:spPr/>
        <p:txBody>
          <a:bodyPr/>
          <a:lstStyle>
            <a:lvl1pPr>
              <a:defRPr/>
            </a:lvl1pPr>
          </a:lstStyle>
          <a:p>
            <a:pPr lvl="0"/>
            <a:fld id="{9FB19508-4220-4D2D-8886-FE36AD1817DE}" type="slidenum">
              <a:t>‹Nr.›</a:t>
            </a:fld>
            <a:endParaRPr lang="de-DE"/>
          </a:p>
        </p:txBody>
      </p:sp>
    </p:spTree>
    <p:extLst>
      <p:ext uri="{BB962C8B-B14F-4D97-AF65-F5344CB8AC3E}">
        <p14:creationId xmlns:p14="http://schemas.microsoft.com/office/powerpoint/2010/main" val="2728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71C6C-5BB9-C2DF-35BC-BAE898A6F906}"/>
              </a:ext>
            </a:extLst>
          </p:cNvPr>
          <p:cNvSpPr txBox="1">
            <a:spLocks noGrp="1"/>
          </p:cNvSpPr>
          <p:nvPr>
            <p:ph type="title"/>
          </p:nvPr>
        </p:nvSpPr>
        <p:spPr>
          <a:xfrm>
            <a:off x="839784" y="457200"/>
            <a:ext cx="3932240" cy="1600200"/>
          </a:xfrm>
        </p:spPr>
        <p:txBody>
          <a:bodyPr anchor="b"/>
          <a:lstStyle>
            <a:lvl1pPr>
              <a:defRPr sz="3200"/>
            </a:lvl1pPr>
          </a:lstStyle>
          <a:p>
            <a:pPr lvl="0"/>
            <a:r>
              <a:rPr lang="de-DE"/>
              <a:t>Mastertitelformat bearbeiten</a:t>
            </a:r>
          </a:p>
        </p:txBody>
      </p:sp>
      <p:sp>
        <p:nvSpPr>
          <p:cNvPr id="3" name="Bildplatzhalter 2">
            <a:extLst>
              <a:ext uri="{FF2B5EF4-FFF2-40B4-BE49-F238E27FC236}">
                <a16:creationId xmlns:a16="http://schemas.microsoft.com/office/drawing/2014/main" id="{27BD73DD-BA50-E319-5A1A-5865FE5F82A9}"/>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de-DE"/>
          </a:p>
        </p:txBody>
      </p:sp>
      <p:sp>
        <p:nvSpPr>
          <p:cNvPr id="4" name="Textplatzhalter 3">
            <a:extLst>
              <a:ext uri="{FF2B5EF4-FFF2-40B4-BE49-F238E27FC236}">
                <a16:creationId xmlns:a16="http://schemas.microsoft.com/office/drawing/2014/main" id="{084B4508-4A80-6DEE-846C-E3D2A3BCDD4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948568CB-8D2C-8A32-3253-727F0BEB0F06}"/>
              </a:ext>
            </a:extLst>
          </p:cNvPr>
          <p:cNvSpPr txBox="1">
            <a:spLocks noGrp="1"/>
          </p:cNvSpPr>
          <p:nvPr>
            <p:ph type="dt" sz="half" idx="7"/>
          </p:nvPr>
        </p:nvSpPr>
        <p:spPr/>
        <p:txBody>
          <a:bodyPr/>
          <a:lstStyle>
            <a:lvl1pPr>
              <a:defRPr/>
            </a:lvl1pPr>
          </a:lstStyle>
          <a:p>
            <a:pPr lvl="0"/>
            <a:fld id="{399D3F56-52F8-4BB9-B154-364B70DC7C7A}" type="datetime1">
              <a:rPr lang="de-DE"/>
              <a:pPr lvl="0"/>
              <a:t>11.11.2022</a:t>
            </a:fld>
            <a:endParaRPr lang="de-DE"/>
          </a:p>
        </p:txBody>
      </p:sp>
      <p:sp>
        <p:nvSpPr>
          <p:cNvPr id="6" name="Fußzeilenplatzhalter 5">
            <a:extLst>
              <a:ext uri="{FF2B5EF4-FFF2-40B4-BE49-F238E27FC236}">
                <a16:creationId xmlns:a16="http://schemas.microsoft.com/office/drawing/2014/main" id="{7F0156E4-66EB-BF43-2CC3-7EC6E7F47734}"/>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E9BD88B0-D60B-F0AF-CE07-06D4467B41ED}"/>
              </a:ext>
            </a:extLst>
          </p:cNvPr>
          <p:cNvSpPr txBox="1">
            <a:spLocks noGrp="1"/>
          </p:cNvSpPr>
          <p:nvPr>
            <p:ph type="sldNum" sz="quarter" idx="8"/>
          </p:nvPr>
        </p:nvSpPr>
        <p:spPr/>
        <p:txBody>
          <a:bodyPr/>
          <a:lstStyle>
            <a:lvl1pPr>
              <a:defRPr/>
            </a:lvl1pPr>
          </a:lstStyle>
          <a:p>
            <a:pPr lvl="0"/>
            <a:fld id="{3AF95DE8-C058-4CA4-A34D-2BB1CC81C5AD}" type="slidenum">
              <a:t>‹Nr.›</a:t>
            </a:fld>
            <a:endParaRPr lang="de-DE"/>
          </a:p>
        </p:txBody>
      </p:sp>
    </p:spTree>
    <p:extLst>
      <p:ext uri="{BB962C8B-B14F-4D97-AF65-F5344CB8AC3E}">
        <p14:creationId xmlns:p14="http://schemas.microsoft.com/office/powerpoint/2010/main" val="5695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2DB8001-33DD-26B1-4A02-8F64C14EE6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p>
        </p:txBody>
      </p:sp>
      <p:sp>
        <p:nvSpPr>
          <p:cNvPr id="3" name="Textplatzhalter 2">
            <a:extLst>
              <a:ext uri="{FF2B5EF4-FFF2-40B4-BE49-F238E27FC236}">
                <a16:creationId xmlns:a16="http://schemas.microsoft.com/office/drawing/2014/main" id="{A91BC934-36F8-A097-5768-E1960D7DACA6}"/>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79FA16-5186-9468-D1A1-DA04107072D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5B9A45C1-FBE9-4AC1-A8E0-15F1F9B1F24F}" type="datetime1">
              <a:rPr lang="de-DE"/>
              <a:pPr lvl="0"/>
              <a:t>11.11.2022</a:t>
            </a:fld>
            <a:endParaRPr lang="de-DE"/>
          </a:p>
        </p:txBody>
      </p:sp>
      <p:sp>
        <p:nvSpPr>
          <p:cNvPr id="5" name="Fußzeilenplatzhalter 4">
            <a:extLst>
              <a:ext uri="{FF2B5EF4-FFF2-40B4-BE49-F238E27FC236}">
                <a16:creationId xmlns:a16="http://schemas.microsoft.com/office/drawing/2014/main" id="{78BCD513-3F62-3446-241F-DAA0229702C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Foliennummernplatzhalter 5">
            <a:extLst>
              <a:ext uri="{FF2B5EF4-FFF2-40B4-BE49-F238E27FC236}">
                <a16:creationId xmlns:a16="http://schemas.microsoft.com/office/drawing/2014/main" id="{3C042B4F-133E-E6D1-D92F-AC8E00E8D28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BCBB29F0-28DA-441A-8532-A22F935846C7}"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30CF2-E218-7F01-C640-3D97BEC72321}"/>
              </a:ext>
            </a:extLst>
          </p:cNvPr>
          <p:cNvSpPr txBox="1">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03632574-1CEF-EDC7-27AD-43EB80A9087F}"/>
              </a:ext>
            </a:extLst>
          </p:cNvPr>
          <p:cNvSpPr txBox="1">
            <a:spLocks noGrp="1"/>
          </p:cNvSpPr>
          <p:nvPr>
            <p:ph type="subTitle" idx="1"/>
          </p:nvPr>
        </p:nvSpPr>
        <p:spPr/>
        <p:txBody>
          <a:bodyPr/>
          <a:lstStyle/>
          <a:p>
            <a:endParaRPr lang="de-DE"/>
          </a:p>
        </p:txBody>
      </p:sp>
      <p:pic>
        <p:nvPicPr>
          <p:cNvPr id="4" name="Grafik 4" descr="Ein Bild, das Karte enthält.&#10;&#10;Automatisch generierte Beschreibung">
            <a:extLst>
              <a:ext uri="{FF2B5EF4-FFF2-40B4-BE49-F238E27FC236}">
                <a16:creationId xmlns:a16="http://schemas.microsoft.com/office/drawing/2014/main" id="{EDE3BC03-B400-B291-C289-EB5D4109CE85}"/>
              </a:ext>
            </a:extLst>
          </p:cNvPr>
          <p:cNvPicPr>
            <a:picLocks noChangeAspect="1"/>
          </p:cNvPicPr>
          <p:nvPr/>
        </p:nvPicPr>
        <p:blipFill>
          <a:blip r:embed="rId3"/>
          <a:stretch>
            <a:fillRect/>
          </a:stretch>
        </p:blipFill>
        <p:spPr>
          <a:xfrm>
            <a:off x="2554504" y="0"/>
            <a:ext cx="6994309" cy="6858000"/>
          </a:xfrm>
          <a:prstGeom prst="rect">
            <a:avLst/>
          </a:prstGeom>
          <a:noFill/>
          <a:ln cap="flat">
            <a:noFill/>
          </a:ln>
        </p:spPr>
      </p:pic>
      <p:pic>
        <p:nvPicPr>
          <p:cNvPr id="5" name="Grafik 7">
            <a:extLst>
              <a:ext uri="{FF2B5EF4-FFF2-40B4-BE49-F238E27FC236}">
                <a16:creationId xmlns:a16="http://schemas.microsoft.com/office/drawing/2014/main" id="{960A0C23-598A-9BDC-90E9-E5ABB1464664}"/>
              </a:ext>
            </a:extLst>
          </p:cNvPr>
          <p:cNvPicPr>
            <a:picLocks noChangeAspect="1"/>
          </p:cNvPicPr>
          <p:nvPr/>
        </p:nvPicPr>
        <p:blipFill>
          <a:blip r:embed="rId4"/>
          <a:stretch>
            <a:fillRect/>
          </a:stretch>
        </p:blipFill>
        <p:spPr>
          <a:xfrm>
            <a:off x="6481111" y="4174748"/>
            <a:ext cx="496043" cy="496043"/>
          </a:xfrm>
          <a:prstGeom prst="rect">
            <a:avLst/>
          </a:prstGeom>
          <a:noFill/>
          <a:ln cap="flat">
            <a:noFill/>
          </a:ln>
        </p:spPr>
      </p:pic>
      <p:pic>
        <p:nvPicPr>
          <p:cNvPr id="6" name="Grafik 8">
            <a:extLst>
              <a:ext uri="{FF2B5EF4-FFF2-40B4-BE49-F238E27FC236}">
                <a16:creationId xmlns:a16="http://schemas.microsoft.com/office/drawing/2014/main" id="{6517035A-44B4-AA00-543B-1921CA9AE99C}"/>
              </a:ext>
            </a:extLst>
          </p:cNvPr>
          <p:cNvPicPr>
            <a:picLocks noChangeAspect="1"/>
          </p:cNvPicPr>
          <p:nvPr/>
        </p:nvPicPr>
        <p:blipFill>
          <a:blip r:embed="rId4"/>
          <a:stretch>
            <a:fillRect/>
          </a:stretch>
        </p:blipFill>
        <p:spPr>
          <a:xfrm>
            <a:off x="7084030" y="4338681"/>
            <a:ext cx="332110" cy="33211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9471-894C-F266-FEDD-C7D8B3D6927D}"/>
              </a:ext>
            </a:extLst>
          </p:cNvPr>
          <p:cNvSpPr txBox="1">
            <a:spLocks noGrp="1"/>
          </p:cNvSpPr>
          <p:nvPr>
            <p:ph type="title"/>
          </p:nvPr>
        </p:nvSpPr>
        <p:spPr/>
        <p:txBody>
          <a:bodyPr/>
          <a:lstStyle/>
          <a:p>
            <a:endParaRPr lang="de-DE"/>
          </a:p>
        </p:txBody>
      </p:sp>
      <p:pic>
        <p:nvPicPr>
          <p:cNvPr id="3" name="Inhaltsplatzhalter 4" descr="Ein Bild, das Text enthält.&#10;&#10;Automatisch generierte Beschreibung">
            <a:extLst>
              <a:ext uri="{FF2B5EF4-FFF2-40B4-BE49-F238E27FC236}">
                <a16:creationId xmlns:a16="http://schemas.microsoft.com/office/drawing/2014/main" id="{94511D97-2F78-94F8-94BC-622963FE703C}"/>
              </a:ext>
            </a:extLst>
          </p:cNvPr>
          <p:cNvPicPr>
            <a:picLocks noGrp="1" noChangeAspect="1"/>
          </p:cNvPicPr>
          <p:nvPr>
            <p:ph idx="1"/>
          </p:nvPr>
        </p:nvPicPr>
        <p:blipFill>
          <a:blip r:embed="rId3"/>
          <a:srcRect l="5304" t="13404" r="6876" b="7172"/>
          <a:stretch>
            <a:fillRect/>
          </a:stretch>
        </p:blipFill>
        <p:spPr>
          <a:xfrm>
            <a:off x="2433236" y="73865"/>
            <a:ext cx="7468243" cy="6732123"/>
          </a:xfrm>
        </p:spPr>
      </p:pic>
      <p:pic>
        <p:nvPicPr>
          <p:cNvPr id="4" name="Grafik 6">
            <a:extLst>
              <a:ext uri="{FF2B5EF4-FFF2-40B4-BE49-F238E27FC236}">
                <a16:creationId xmlns:a16="http://schemas.microsoft.com/office/drawing/2014/main" id="{4B3021D4-D403-4214-EB30-EC85D2D130F0}"/>
              </a:ext>
            </a:extLst>
          </p:cNvPr>
          <p:cNvPicPr>
            <a:picLocks noChangeAspect="1"/>
          </p:cNvPicPr>
          <p:nvPr/>
        </p:nvPicPr>
        <p:blipFill>
          <a:blip r:embed="rId4"/>
          <a:stretch>
            <a:fillRect/>
          </a:stretch>
        </p:blipFill>
        <p:spPr>
          <a:xfrm>
            <a:off x="3394124" y="3378049"/>
            <a:ext cx="2701869" cy="2701869"/>
          </a:xfrm>
          <a:prstGeom prst="rect">
            <a:avLst/>
          </a:prstGeom>
          <a:noFill/>
          <a:ln cap="flat">
            <a:noFill/>
          </a:ln>
        </p:spPr>
      </p:pic>
      <p:pic>
        <p:nvPicPr>
          <p:cNvPr id="5" name="Grafik 7">
            <a:extLst>
              <a:ext uri="{FF2B5EF4-FFF2-40B4-BE49-F238E27FC236}">
                <a16:creationId xmlns:a16="http://schemas.microsoft.com/office/drawing/2014/main" id="{F325B0E1-79C4-9A43-5B28-1316F8836198}"/>
              </a:ext>
            </a:extLst>
          </p:cNvPr>
          <p:cNvPicPr>
            <a:picLocks noChangeAspect="1"/>
          </p:cNvPicPr>
          <p:nvPr/>
        </p:nvPicPr>
        <p:blipFill>
          <a:blip r:embed="rId4"/>
          <a:stretch>
            <a:fillRect/>
          </a:stretch>
        </p:blipFill>
        <p:spPr>
          <a:xfrm>
            <a:off x="6761137" y="2093939"/>
            <a:ext cx="4538423" cy="4538423"/>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7FE5D-7B54-A638-31B3-D2AD40E6951A}"/>
              </a:ext>
            </a:extLst>
          </p:cNvPr>
          <p:cNvSpPr txBox="1">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C32D0DD0-6673-ABDC-B5C1-70B64BF875AE}"/>
              </a:ext>
            </a:extLst>
          </p:cNvPr>
          <p:cNvSpPr txBox="1">
            <a:spLocks noGrp="1"/>
          </p:cNvSpPr>
          <p:nvPr>
            <p:ph type="subTitle" idx="1"/>
          </p:nvPr>
        </p:nvSpPr>
        <p:spPr/>
        <p:txBody>
          <a:bodyPr/>
          <a:lstStyle/>
          <a:p>
            <a:endParaRPr lang="de-DE"/>
          </a:p>
        </p:txBody>
      </p:sp>
      <p:pic>
        <p:nvPicPr>
          <p:cNvPr id="4" name="Grafik 4" descr="Ein Bild, das Text enthält.&#10;&#10;Automatisch generierte Beschreibung">
            <a:extLst>
              <a:ext uri="{FF2B5EF4-FFF2-40B4-BE49-F238E27FC236}">
                <a16:creationId xmlns:a16="http://schemas.microsoft.com/office/drawing/2014/main" id="{893DBD49-E1C1-0AE2-26A8-61845CCCB8FD}"/>
              </a:ext>
            </a:extLst>
          </p:cNvPr>
          <p:cNvPicPr>
            <a:picLocks noChangeAspect="1"/>
          </p:cNvPicPr>
          <p:nvPr/>
        </p:nvPicPr>
        <p:blipFill>
          <a:blip r:embed="rId3"/>
          <a:srcRect l="9579" t="8754" r="10263" b="39089"/>
          <a:stretch>
            <a:fillRect/>
          </a:stretch>
        </p:blipFill>
        <p:spPr>
          <a:xfrm>
            <a:off x="2588218" y="0"/>
            <a:ext cx="7737268" cy="6883264"/>
          </a:xfrm>
          <a:prstGeom prst="rect">
            <a:avLst/>
          </a:prstGeom>
          <a:noFill/>
          <a:ln cap="flat">
            <a:noFill/>
          </a:ln>
        </p:spPr>
      </p:pic>
      <p:sp>
        <p:nvSpPr>
          <p:cNvPr id="5" name="Textfeld 7">
            <a:extLst>
              <a:ext uri="{FF2B5EF4-FFF2-40B4-BE49-F238E27FC236}">
                <a16:creationId xmlns:a16="http://schemas.microsoft.com/office/drawing/2014/main" id="{D8861B2E-43AB-EFF4-B937-52DED9DA1F30}"/>
              </a:ext>
            </a:extLst>
          </p:cNvPr>
          <p:cNvSpPr txBox="1"/>
          <p:nvPr/>
        </p:nvSpPr>
        <p:spPr>
          <a:xfrm rot="21369240">
            <a:off x="7168512" y="4672821"/>
            <a:ext cx="192634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none" strike="noStrike" kern="1200" cap="none" spc="0" baseline="0">
                <a:solidFill>
                  <a:srgbClr val="FF0000"/>
                </a:solidFill>
                <a:highlight>
                  <a:srgbClr val="C0C0C0"/>
                </a:highlight>
                <a:uFillTx/>
                <a:latin typeface="Calibri"/>
              </a:rPr>
              <a:t>WEIHNACHTEN</a:t>
            </a:r>
          </a:p>
        </p:txBody>
      </p:sp>
      <p:pic>
        <p:nvPicPr>
          <p:cNvPr id="7" name="Grafik 7">
            <a:extLst>
              <a:ext uri="{FF2B5EF4-FFF2-40B4-BE49-F238E27FC236}">
                <a16:creationId xmlns:a16="http://schemas.microsoft.com/office/drawing/2014/main" id="{8F4C5BBC-AA7A-F0D6-A9FD-252A017F6D6B}"/>
              </a:ext>
            </a:extLst>
          </p:cNvPr>
          <p:cNvPicPr>
            <a:picLocks noChangeAspect="1"/>
          </p:cNvPicPr>
          <p:nvPr/>
        </p:nvPicPr>
        <p:blipFill>
          <a:blip r:embed="rId4"/>
          <a:stretch>
            <a:fillRect/>
          </a:stretch>
        </p:blipFill>
        <p:spPr>
          <a:xfrm rot="703272">
            <a:off x="3400939" y="1536033"/>
            <a:ext cx="4538423" cy="4538423"/>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Inhaltsplatzhalter 4" descr="Ein Bild, das Text enthält.&#10;&#10;Automatisch generierte Beschreibung">
            <a:extLst>
              <a:ext uri="{FF2B5EF4-FFF2-40B4-BE49-F238E27FC236}">
                <a16:creationId xmlns:a16="http://schemas.microsoft.com/office/drawing/2014/main" id="{896AE1D8-2DFD-7E58-F48C-53553D220C80}"/>
              </a:ext>
            </a:extLst>
          </p:cNvPr>
          <p:cNvPicPr>
            <a:picLocks noChangeAspect="1"/>
          </p:cNvPicPr>
          <p:nvPr/>
        </p:nvPicPr>
        <p:blipFill>
          <a:blip r:embed="rId3"/>
          <a:srcRect l="20133" t="46376" r="19970" b="15514"/>
          <a:stretch>
            <a:fillRect/>
          </a:stretch>
        </p:blipFill>
        <p:spPr>
          <a:xfrm>
            <a:off x="1239862" y="0"/>
            <a:ext cx="6567412" cy="6716862"/>
          </a:xfrm>
          <a:prstGeom prst="rect">
            <a:avLst/>
          </a:prstGeom>
          <a:noFill/>
          <a:ln cap="flat">
            <a:noFill/>
          </a:ln>
        </p:spPr>
      </p:pic>
      <p:pic>
        <p:nvPicPr>
          <p:cNvPr id="3" name="Inhaltsplatzhalter 4" descr="Ein Bild, das Text enthält.&#10;&#10;Automatisch generierte Beschreibung">
            <a:extLst>
              <a:ext uri="{FF2B5EF4-FFF2-40B4-BE49-F238E27FC236}">
                <a16:creationId xmlns:a16="http://schemas.microsoft.com/office/drawing/2014/main" id="{A85E067B-9E7C-E7DA-C7E5-E8C7B7D793E9}"/>
              </a:ext>
            </a:extLst>
          </p:cNvPr>
          <p:cNvPicPr>
            <a:picLocks noGrp="1" noChangeAspect="1"/>
          </p:cNvPicPr>
          <p:nvPr>
            <p:ph idx="1"/>
          </p:nvPr>
        </p:nvPicPr>
        <p:blipFill>
          <a:blip r:embed="rId3"/>
          <a:srcRect l="20133" t="46376" r="19970" b="15514"/>
          <a:stretch>
            <a:fillRect/>
          </a:stretch>
        </p:blipFill>
        <p:spPr>
          <a:xfrm>
            <a:off x="1239862" y="1788639"/>
            <a:ext cx="6567412" cy="5713116"/>
          </a:xfrm>
        </p:spPr>
      </p:pic>
      <p:pic>
        <p:nvPicPr>
          <p:cNvPr id="4" name="Grafik 6">
            <a:extLst>
              <a:ext uri="{FF2B5EF4-FFF2-40B4-BE49-F238E27FC236}">
                <a16:creationId xmlns:a16="http://schemas.microsoft.com/office/drawing/2014/main" id="{2ED970C0-50D0-2396-E1B3-E04CA851A431}"/>
              </a:ext>
            </a:extLst>
          </p:cNvPr>
          <p:cNvPicPr>
            <a:picLocks noChangeAspect="1"/>
          </p:cNvPicPr>
          <p:nvPr/>
        </p:nvPicPr>
        <p:blipFill>
          <a:blip r:embed="rId4"/>
          <a:stretch>
            <a:fillRect/>
          </a:stretch>
        </p:blipFill>
        <p:spPr>
          <a:xfrm>
            <a:off x="882112" y="-212451"/>
            <a:ext cx="7282912" cy="7282912"/>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18DE6-43CF-8618-CB25-CCC3250D9705}"/>
              </a:ext>
            </a:extLst>
          </p:cNvPr>
          <p:cNvSpPr txBox="1">
            <a:spLocks noGrp="1"/>
          </p:cNvSpPr>
          <p:nvPr>
            <p:ph type="title"/>
          </p:nvPr>
        </p:nvSpPr>
        <p:spPr/>
        <p:txBody>
          <a:bodyPr/>
          <a:lstStyle/>
          <a:p>
            <a:endParaRPr lang="de-DE"/>
          </a:p>
        </p:txBody>
      </p:sp>
      <p:pic>
        <p:nvPicPr>
          <p:cNvPr id="3" name="Grafik 8">
            <a:extLst>
              <a:ext uri="{FF2B5EF4-FFF2-40B4-BE49-F238E27FC236}">
                <a16:creationId xmlns:a16="http://schemas.microsoft.com/office/drawing/2014/main" id="{0FD614C7-3554-FEF7-E8D7-AF5C8257C599}"/>
              </a:ext>
            </a:extLst>
          </p:cNvPr>
          <p:cNvPicPr>
            <a:picLocks noChangeAspect="1"/>
          </p:cNvPicPr>
          <p:nvPr/>
        </p:nvPicPr>
        <p:blipFill>
          <a:blip r:embed="rId3"/>
          <a:stretch>
            <a:fillRect/>
          </a:stretch>
        </p:blipFill>
        <p:spPr>
          <a:xfrm>
            <a:off x="1313407" y="-77303"/>
            <a:ext cx="6935303" cy="6935303"/>
          </a:xfrm>
          <a:prstGeom prst="rect">
            <a:avLst/>
          </a:prstGeom>
          <a:noFill/>
          <a:ln cap="flat">
            <a:noFill/>
          </a:ln>
        </p:spPr>
      </p:pic>
      <p:pic>
        <p:nvPicPr>
          <p:cNvPr id="4" name="Grafik 7">
            <a:extLst>
              <a:ext uri="{FF2B5EF4-FFF2-40B4-BE49-F238E27FC236}">
                <a16:creationId xmlns:a16="http://schemas.microsoft.com/office/drawing/2014/main" id="{D8CF8655-8E52-5797-160E-B0CEE852ECB4}"/>
              </a:ext>
            </a:extLst>
          </p:cNvPr>
          <p:cNvPicPr>
            <a:picLocks noChangeAspect="1"/>
          </p:cNvPicPr>
          <p:nvPr/>
        </p:nvPicPr>
        <p:blipFill>
          <a:blip r:embed="rId3"/>
          <a:stretch>
            <a:fillRect/>
          </a:stretch>
        </p:blipFill>
        <p:spPr>
          <a:xfrm>
            <a:off x="4738256" y="1878122"/>
            <a:ext cx="4979877" cy="4979877"/>
          </a:xfrm>
          <a:prstGeom prst="rect">
            <a:avLst/>
          </a:prstGeom>
          <a:noFill/>
          <a:ln cap="flat">
            <a:noFill/>
          </a:ln>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Breitbild</PresentationFormat>
  <Paragraphs>14</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KLB Dieter Haschner</dc:creator>
  <cp:lastModifiedBy>Dieter Haschner</cp:lastModifiedBy>
  <cp:revision>1</cp:revision>
  <dcterms:created xsi:type="dcterms:W3CDTF">2022-11-05T20:17:21Z</dcterms:created>
  <dcterms:modified xsi:type="dcterms:W3CDTF">2022-11-11T20:17:09Z</dcterms:modified>
</cp:coreProperties>
</file>